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1" r:id="rId1"/>
  </p:sldMasterIdLst>
  <p:notesMasterIdLst>
    <p:notesMasterId r:id="rId28"/>
  </p:notesMasterIdLst>
  <p:sldIdLst>
    <p:sldId id="256" r:id="rId2"/>
    <p:sldId id="287" r:id="rId3"/>
    <p:sldId id="259" r:id="rId4"/>
    <p:sldId id="261" r:id="rId5"/>
    <p:sldId id="263" r:id="rId6"/>
    <p:sldId id="264" r:id="rId7"/>
    <p:sldId id="265" r:id="rId8"/>
    <p:sldId id="266" r:id="rId9"/>
    <p:sldId id="271" r:id="rId10"/>
    <p:sldId id="285" r:id="rId11"/>
    <p:sldId id="286" r:id="rId12"/>
    <p:sldId id="281" r:id="rId13"/>
    <p:sldId id="282" r:id="rId14"/>
    <p:sldId id="283" r:id="rId15"/>
    <p:sldId id="284" r:id="rId16"/>
    <p:sldId id="270" r:id="rId17"/>
    <p:sldId id="269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</p:sldIdLst>
  <p:sldSz cx="12192000" cy="6858000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4673"/>
  </p:normalViewPr>
  <p:slideViewPr>
    <p:cSldViewPr snapToGrid="0">
      <p:cViewPr varScale="1">
        <p:scale>
          <a:sx n="86" d="100"/>
          <a:sy n="86" d="100"/>
        </p:scale>
        <p:origin x="151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image" Target="../media/image4.png"/><Relationship Id="rId7" Type="http://schemas.openxmlformats.org/officeDocument/2006/relationships/image" Target="../media/image6.png"/><Relationship Id="rId2" Type="http://schemas.openxmlformats.org/officeDocument/2006/relationships/image" Target="../media/image4.svg"/><Relationship Id="rId1" Type="http://schemas.openxmlformats.org/officeDocument/2006/relationships/image" Target="../media/image3.png"/><Relationship Id="rId6" Type="http://schemas.openxmlformats.org/officeDocument/2006/relationships/image" Target="../media/image8.svg"/><Relationship Id="rId5" Type="http://schemas.openxmlformats.org/officeDocument/2006/relationships/image" Target="../media/image5.png"/><Relationship Id="rId4" Type="http://schemas.openxmlformats.org/officeDocument/2006/relationships/image" Target="../media/image6.sv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image" Target="../media/image4.png"/><Relationship Id="rId7" Type="http://schemas.openxmlformats.org/officeDocument/2006/relationships/image" Target="../media/image6.png"/><Relationship Id="rId2" Type="http://schemas.openxmlformats.org/officeDocument/2006/relationships/image" Target="../media/image4.svg"/><Relationship Id="rId1" Type="http://schemas.openxmlformats.org/officeDocument/2006/relationships/image" Target="../media/image3.png"/><Relationship Id="rId6" Type="http://schemas.openxmlformats.org/officeDocument/2006/relationships/image" Target="../media/image8.svg"/><Relationship Id="rId5" Type="http://schemas.openxmlformats.org/officeDocument/2006/relationships/image" Target="../media/image5.png"/><Relationship Id="rId4" Type="http://schemas.openxmlformats.org/officeDocument/2006/relationships/image" Target="../media/image6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DB823A3-BA3C-4AFF-85A4-8134BCE91CE7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4A0CC12B-7DD4-4287-9329-1F66DF683C40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3600"/>
            <a:t>Download practice files </a:t>
          </a:r>
        </a:p>
      </dgm:t>
    </dgm:pt>
    <dgm:pt modelId="{8DDB90DE-F850-4E44-ACDA-34CC8CB21171}" type="parTrans" cxnId="{0E5407E7-29EF-47A1-B6CC-6A2789EAF688}">
      <dgm:prSet/>
      <dgm:spPr/>
      <dgm:t>
        <a:bodyPr/>
        <a:lstStyle/>
        <a:p>
          <a:endParaRPr lang="en-US"/>
        </a:p>
      </dgm:t>
    </dgm:pt>
    <dgm:pt modelId="{F7560236-9E1A-44C4-B4B3-66F376341206}" type="sibTrans" cxnId="{0E5407E7-29EF-47A1-B6CC-6A2789EAF688}">
      <dgm:prSet/>
      <dgm:spPr/>
      <dgm:t>
        <a:bodyPr/>
        <a:lstStyle/>
        <a:p>
          <a:endParaRPr lang="en-US"/>
        </a:p>
      </dgm:t>
    </dgm:pt>
    <dgm:pt modelId="{E123A8CC-762E-4901-BE37-F17563D9724F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3600"/>
            <a:t>Install AntConc</a:t>
          </a:r>
        </a:p>
      </dgm:t>
    </dgm:pt>
    <dgm:pt modelId="{F582C93C-9020-4DC7-8E9A-FDD4039FCB7D}" type="parTrans" cxnId="{52219364-03EA-48F7-8A51-CD4271CB5E1C}">
      <dgm:prSet/>
      <dgm:spPr/>
      <dgm:t>
        <a:bodyPr/>
        <a:lstStyle/>
        <a:p>
          <a:endParaRPr lang="en-US"/>
        </a:p>
      </dgm:t>
    </dgm:pt>
    <dgm:pt modelId="{363CA4D1-12A3-4B7D-A105-F07CA6C0B75A}" type="sibTrans" cxnId="{52219364-03EA-48F7-8A51-CD4271CB5E1C}">
      <dgm:prSet/>
      <dgm:spPr/>
      <dgm:t>
        <a:bodyPr/>
        <a:lstStyle/>
        <a:p>
          <a:endParaRPr lang="en-US"/>
        </a:p>
      </dgm:t>
    </dgm:pt>
    <dgm:pt modelId="{75F285F7-EA4E-4157-BB71-0E761D99F00D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3600"/>
            <a:t>Load text files to AntConc</a:t>
          </a:r>
        </a:p>
      </dgm:t>
    </dgm:pt>
    <dgm:pt modelId="{D1780257-669E-413D-BE2B-5597DDDB71A5}" type="parTrans" cxnId="{FDFCC77A-4A08-474E-96CE-61EFC6C50504}">
      <dgm:prSet/>
      <dgm:spPr/>
      <dgm:t>
        <a:bodyPr/>
        <a:lstStyle/>
        <a:p>
          <a:endParaRPr lang="en-US"/>
        </a:p>
      </dgm:t>
    </dgm:pt>
    <dgm:pt modelId="{33A8F54D-E879-4312-972B-6BF03E30BA7D}" type="sibTrans" cxnId="{FDFCC77A-4A08-474E-96CE-61EFC6C50504}">
      <dgm:prSet/>
      <dgm:spPr/>
      <dgm:t>
        <a:bodyPr/>
        <a:lstStyle/>
        <a:p>
          <a:endParaRPr lang="en-US"/>
        </a:p>
      </dgm:t>
    </dgm:pt>
    <dgm:pt modelId="{81F15117-A8D3-4710-AB76-ACBDEA9A9A31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3600"/>
            <a:t>Search for patterns </a:t>
          </a:r>
        </a:p>
      </dgm:t>
    </dgm:pt>
    <dgm:pt modelId="{CCE02CD0-16D9-4D73-BA57-727EBB3038AD}" type="parTrans" cxnId="{0CD85C0A-4551-430B-9127-3F8DD980E2A1}">
      <dgm:prSet/>
      <dgm:spPr/>
      <dgm:t>
        <a:bodyPr/>
        <a:lstStyle/>
        <a:p>
          <a:endParaRPr lang="en-US"/>
        </a:p>
      </dgm:t>
    </dgm:pt>
    <dgm:pt modelId="{6773C900-A8A8-4335-A18B-A52F9488CA7D}" type="sibTrans" cxnId="{0CD85C0A-4551-430B-9127-3F8DD980E2A1}">
      <dgm:prSet/>
      <dgm:spPr/>
      <dgm:t>
        <a:bodyPr/>
        <a:lstStyle/>
        <a:p>
          <a:endParaRPr lang="en-US"/>
        </a:p>
      </dgm:t>
    </dgm:pt>
    <dgm:pt modelId="{13F75594-9743-4537-9647-2743B5FA2D50}" type="pres">
      <dgm:prSet presAssocID="{BDB823A3-BA3C-4AFF-85A4-8134BCE91CE7}" presName="root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CD76745C-C4FE-46E7-9EEB-A80C6E3A9FD8}" type="pres">
      <dgm:prSet presAssocID="{4A0CC12B-7DD4-4287-9329-1F66DF683C40}" presName="compNode" presStyleCnt="0"/>
      <dgm:spPr/>
    </dgm:pt>
    <dgm:pt modelId="{7E6E8737-DF52-47FE-BF8D-494492B0D406}" type="pres">
      <dgm:prSet presAssocID="{4A0CC12B-7DD4-4287-9329-1F66DF683C40}" presName="bgRect" presStyleLbl="bgShp" presStyleIdx="0" presStyleCnt="4"/>
      <dgm:spPr/>
    </dgm:pt>
    <dgm:pt modelId="{A4398DAB-54C6-4125-BF76-F3ACD672B5AD}" type="pres">
      <dgm:prSet presAssocID="{4A0CC12B-7DD4-4287-9329-1F66DF683C40}" presName="iconRect" presStyleLbl="node1" presStyleIdx="0" presStyleCnt="4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"/>
              </a:ext>
            </a:extLst>
          </a:blip>
          <a:stretch>
            <a:fillRect/>
          </a:stretch>
        </a:blipFill>
        <a:ln>
          <a:noFill/>
        </a:ln>
      </dgm:spPr>
      <dgm:t>
        <a:bodyPr/>
        <a:lstStyle/>
        <a:p>
          <a:endParaRPr lang="en-US"/>
        </a:p>
      </dgm:t>
      <dgm:extLst>
        <a:ext uri="{E40237B7-FDA0-4F09-8148-C483321AD2D9}">
          <dgm14:cNvPr xmlns:dgm14="http://schemas.microsoft.com/office/drawing/2010/diagram" id="0" name="" descr="Download"/>
        </a:ext>
      </dgm:extLst>
    </dgm:pt>
    <dgm:pt modelId="{081CC065-661D-4E18-92EE-3A94CCEB7F96}" type="pres">
      <dgm:prSet presAssocID="{4A0CC12B-7DD4-4287-9329-1F66DF683C40}" presName="spaceRect" presStyleCnt="0"/>
      <dgm:spPr/>
    </dgm:pt>
    <dgm:pt modelId="{1D69BB52-84BA-497A-8A9C-8541B894B9DC}" type="pres">
      <dgm:prSet presAssocID="{4A0CC12B-7DD4-4287-9329-1F66DF683C40}" presName="parTx" presStyleLbl="revTx" presStyleIdx="0" presStyleCnt="4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  <dgm:pt modelId="{6F680F75-A2F9-4D78-AE2B-C4948DA56D96}" type="pres">
      <dgm:prSet presAssocID="{F7560236-9E1A-44C4-B4B3-66F376341206}" presName="sibTrans" presStyleCnt="0"/>
      <dgm:spPr/>
    </dgm:pt>
    <dgm:pt modelId="{2D0D37A4-0D1A-470B-90C6-97332029A565}" type="pres">
      <dgm:prSet presAssocID="{E123A8CC-762E-4901-BE37-F17563D9724F}" presName="compNode" presStyleCnt="0"/>
      <dgm:spPr/>
    </dgm:pt>
    <dgm:pt modelId="{72C7C88D-00B0-4241-A321-0C08318761B0}" type="pres">
      <dgm:prSet presAssocID="{E123A8CC-762E-4901-BE37-F17563D9724F}" presName="bgRect" presStyleLbl="bgShp" presStyleIdx="1" presStyleCnt="4"/>
      <dgm:spPr/>
    </dgm:pt>
    <dgm:pt modelId="{82EC5CA1-B9A6-4AC9-B238-5E3A445D0106}" type="pres">
      <dgm:prSet presAssocID="{E123A8CC-762E-4901-BE37-F17563D9724F}" presName="iconRect" presStyleLbl="node1" presStyleIdx="1" presStyleCnt="4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a:blipFill>
        <a:ln>
          <a:noFill/>
        </a:ln>
      </dgm:spPr>
      <dgm:t>
        <a:bodyPr/>
        <a:lstStyle/>
        <a:p>
          <a:endParaRPr lang="en-US"/>
        </a:p>
      </dgm:t>
      <dgm:extLst>
        <a:ext uri="{E40237B7-FDA0-4F09-8148-C483321AD2D9}">
          <dgm14:cNvPr xmlns:dgm14="http://schemas.microsoft.com/office/drawing/2010/diagram" id="0" name="" descr="Electrician"/>
        </a:ext>
      </dgm:extLst>
    </dgm:pt>
    <dgm:pt modelId="{C3CD4234-9A6B-4030-B340-EE5C8D76C4DD}" type="pres">
      <dgm:prSet presAssocID="{E123A8CC-762E-4901-BE37-F17563D9724F}" presName="spaceRect" presStyleCnt="0"/>
      <dgm:spPr/>
    </dgm:pt>
    <dgm:pt modelId="{A73A19C9-5DE2-42FA-9BA9-7084BAA07251}" type="pres">
      <dgm:prSet presAssocID="{E123A8CC-762E-4901-BE37-F17563D9724F}" presName="parTx" presStyleLbl="revTx" presStyleIdx="1" presStyleCnt="4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  <dgm:pt modelId="{1590AB74-C53B-4C70-96EB-607459A090F4}" type="pres">
      <dgm:prSet presAssocID="{363CA4D1-12A3-4B7D-A105-F07CA6C0B75A}" presName="sibTrans" presStyleCnt="0"/>
      <dgm:spPr/>
    </dgm:pt>
    <dgm:pt modelId="{425FC2C7-3E8D-4106-BAEB-CC345B37D101}" type="pres">
      <dgm:prSet presAssocID="{75F285F7-EA4E-4157-BB71-0E761D99F00D}" presName="compNode" presStyleCnt="0"/>
      <dgm:spPr/>
    </dgm:pt>
    <dgm:pt modelId="{8BE3631F-4E60-4D84-BDA0-A0E5053B43B3}" type="pres">
      <dgm:prSet presAssocID="{75F285F7-EA4E-4157-BB71-0E761D99F00D}" presName="bgRect" presStyleLbl="bgShp" presStyleIdx="2" presStyleCnt="4"/>
      <dgm:spPr/>
    </dgm:pt>
    <dgm:pt modelId="{520727C9-BB5F-44E7-984D-457B13359274}" type="pres">
      <dgm:prSet presAssocID="{75F285F7-EA4E-4157-BB71-0E761D99F00D}" presName="iconRect" presStyleLbl="node1" presStyleIdx="2" presStyleCnt="4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a:blipFill>
        <a:ln>
          <a:noFill/>
        </a:ln>
      </dgm:spPr>
      <dgm:t>
        <a:bodyPr/>
        <a:lstStyle/>
        <a:p>
          <a:endParaRPr lang="en-US"/>
        </a:p>
      </dgm:t>
      <dgm:extLst>
        <a:ext uri="{E40237B7-FDA0-4F09-8148-C483321AD2D9}">
          <dgm14:cNvPr xmlns:dgm14="http://schemas.microsoft.com/office/drawing/2010/diagram" id="0" name="" descr="Open Folder"/>
        </a:ext>
      </dgm:extLst>
    </dgm:pt>
    <dgm:pt modelId="{AD313FF6-E489-452D-B69E-C2F9A6167ED6}" type="pres">
      <dgm:prSet presAssocID="{75F285F7-EA4E-4157-BB71-0E761D99F00D}" presName="spaceRect" presStyleCnt="0"/>
      <dgm:spPr/>
    </dgm:pt>
    <dgm:pt modelId="{AFBB001D-B622-4F28-BCAD-B776EC4B3AB2}" type="pres">
      <dgm:prSet presAssocID="{75F285F7-EA4E-4157-BB71-0E761D99F00D}" presName="parTx" presStyleLbl="revTx" presStyleIdx="2" presStyleCnt="4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  <dgm:pt modelId="{32F0C33B-C53A-4A2A-9420-B130E9040832}" type="pres">
      <dgm:prSet presAssocID="{33A8F54D-E879-4312-972B-6BF03E30BA7D}" presName="sibTrans" presStyleCnt="0"/>
      <dgm:spPr/>
    </dgm:pt>
    <dgm:pt modelId="{13C3D096-53D0-4B59-8AA8-6DF0288AB95E}" type="pres">
      <dgm:prSet presAssocID="{81F15117-A8D3-4710-AB76-ACBDEA9A9A31}" presName="compNode" presStyleCnt="0"/>
      <dgm:spPr/>
    </dgm:pt>
    <dgm:pt modelId="{799AED39-1E05-4D66-9591-85C4A14D695F}" type="pres">
      <dgm:prSet presAssocID="{81F15117-A8D3-4710-AB76-ACBDEA9A9A31}" presName="bgRect" presStyleLbl="bgShp" presStyleIdx="3" presStyleCnt="4"/>
      <dgm:spPr/>
    </dgm:pt>
    <dgm:pt modelId="{27C9EB8E-CDE5-46D3-B4DE-067C2579DD69}" type="pres">
      <dgm:prSet presAssocID="{81F15117-A8D3-4710-AB76-ACBDEA9A9A31}" presName="iconRect" presStyleLbl="node1" presStyleIdx="3" presStyleCnt="4"/>
      <dgm:spPr>
        <a:blipFill>
          <a:blip xmlns:r="http://schemas.openxmlformats.org/officeDocument/2006/relationships"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a:blipFill>
        <a:ln>
          <a:noFill/>
        </a:ln>
      </dgm:spPr>
      <dgm:t>
        <a:bodyPr/>
        <a:lstStyle/>
        <a:p>
          <a:endParaRPr lang="en-US"/>
        </a:p>
      </dgm:t>
      <dgm:extLst>
        <a:ext uri="{E40237B7-FDA0-4F09-8148-C483321AD2D9}">
          <dgm14:cNvPr xmlns:dgm14="http://schemas.microsoft.com/office/drawing/2010/diagram" id="0" name="" descr="Magnifying glass"/>
        </a:ext>
      </dgm:extLst>
    </dgm:pt>
    <dgm:pt modelId="{6EF50446-6BE9-4325-B830-8053F5532310}" type="pres">
      <dgm:prSet presAssocID="{81F15117-A8D3-4710-AB76-ACBDEA9A9A31}" presName="spaceRect" presStyleCnt="0"/>
      <dgm:spPr/>
    </dgm:pt>
    <dgm:pt modelId="{7FC08800-0439-4060-A951-84EC63FAB517}" type="pres">
      <dgm:prSet presAssocID="{81F15117-A8D3-4710-AB76-ACBDEA9A9A31}" presName="parTx" presStyleLbl="revTx" presStyleIdx="3" presStyleCnt="4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</dgm:ptLst>
  <dgm:cxnLst>
    <dgm:cxn modelId="{C0F84E93-9910-4BDC-ACF1-95E0753BA901}" type="presOf" srcId="{4A0CC12B-7DD4-4287-9329-1F66DF683C40}" destId="{1D69BB52-84BA-497A-8A9C-8541B894B9DC}" srcOrd="0" destOrd="0" presId="urn:microsoft.com/office/officeart/2018/2/layout/IconVerticalSolidList"/>
    <dgm:cxn modelId="{DB5BBD0E-6ACF-4359-808D-C30707572440}" type="presOf" srcId="{81F15117-A8D3-4710-AB76-ACBDEA9A9A31}" destId="{7FC08800-0439-4060-A951-84EC63FAB517}" srcOrd="0" destOrd="0" presId="urn:microsoft.com/office/officeart/2018/2/layout/IconVerticalSolidList"/>
    <dgm:cxn modelId="{0E5407E7-29EF-47A1-B6CC-6A2789EAF688}" srcId="{BDB823A3-BA3C-4AFF-85A4-8134BCE91CE7}" destId="{4A0CC12B-7DD4-4287-9329-1F66DF683C40}" srcOrd="0" destOrd="0" parTransId="{8DDB90DE-F850-4E44-ACDA-34CC8CB21171}" sibTransId="{F7560236-9E1A-44C4-B4B3-66F376341206}"/>
    <dgm:cxn modelId="{52219364-03EA-48F7-8A51-CD4271CB5E1C}" srcId="{BDB823A3-BA3C-4AFF-85A4-8134BCE91CE7}" destId="{E123A8CC-762E-4901-BE37-F17563D9724F}" srcOrd="1" destOrd="0" parTransId="{F582C93C-9020-4DC7-8E9A-FDD4039FCB7D}" sibTransId="{363CA4D1-12A3-4B7D-A105-F07CA6C0B75A}"/>
    <dgm:cxn modelId="{EE5A6CBA-35E5-4FB8-A47C-726C4C73D92D}" type="presOf" srcId="{E123A8CC-762E-4901-BE37-F17563D9724F}" destId="{A73A19C9-5DE2-42FA-9BA9-7084BAA07251}" srcOrd="0" destOrd="0" presId="urn:microsoft.com/office/officeart/2018/2/layout/IconVerticalSolidList"/>
    <dgm:cxn modelId="{D6CB10BD-0F51-4C7B-8E60-42BE2F3A4027}" type="presOf" srcId="{BDB823A3-BA3C-4AFF-85A4-8134BCE91CE7}" destId="{13F75594-9743-4537-9647-2743B5FA2D50}" srcOrd="0" destOrd="0" presId="urn:microsoft.com/office/officeart/2018/2/layout/IconVerticalSolidList"/>
    <dgm:cxn modelId="{21997A39-B12B-4890-93DA-6B74B557241B}" type="presOf" srcId="{75F285F7-EA4E-4157-BB71-0E761D99F00D}" destId="{AFBB001D-B622-4F28-BCAD-B776EC4B3AB2}" srcOrd="0" destOrd="0" presId="urn:microsoft.com/office/officeart/2018/2/layout/IconVerticalSolidList"/>
    <dgm:cxn modelId="{0CD85C0A-4551-430B-9127-3F8DD980E2A1}" srcId="{BDB823A3-BA3C-4AFF-85A4-8134BCE91CE7}" destId="{81F15117-A8D3-4710-AB76-ACBDEA9A9A31}" srcOrd="3" destOrd="0" parTransId="{CCE02CD0-16D9-4D73-BA57-727EBB3038AD}" sibTransId="{6773C900-A8A8-4335-A18B-A52F9488CA7D}"/>
    <dgm:cxn modelId="{FDFCC77A-4A08-474E-96CE-61EFC6C50504}" srcId="{BDB823A3-BA3C-4AFF-85A4-8134BCE91CE7}" destId="{75F285F7-EA4E-4157-BB71-0E761D99F00D}" srcOrd="2" destOrd="0" parTransId="{D1780257-669E-413D-BE2B-5597DDDB71A5}" sibTransId="{33A8F54D-E879-4312-972B-6BF03E30BA7D}"/>
    <dgm:cxn modelId="{98467004-03E5-4F8D-9D30-C82DB5B67517}" type="presParOf" srcId="{13F75594-9743-4537-9647-2743B5FA2D50}" destId="{CD76745C-C4FE-46E7-9EEB-A80C6E3A9FD8}" srcOrd="0" destOrd="0" presId="urn:microsoft.com/office/officeart/2018/2/layout/IconVerticalSolidList"/>
    <dgm:cxn modelId="{709D108F-78A0-459C-82DF-DC5978DD55F4}" type="presParOf" srcId="{CD76745C-C4FE-46E7-9EEB-A80C6E3A9FD8}" destId="{7E6E8737-DF52-47FE-BF8D-494492B0D406}" srcOrd="0" destOrd="0" presId="urn:microsoft.com/office/officeart/2018/2/layout/IconVerticalSolidList"/>
    <dgm:cxn modelId="{706BD770-E70C-4015-AA18-BC4A111E63BD}" type="presParOf" srcId="{CD76745C-C4FE-46E7-9EEB-A80C6E3A9FD8}" destId="{A4398DAB-54C6-4125-BF76-F3ACD672B5AD}" srcOrd="1" destOrd="0" presId="urn:microsoft.com/office/officeart/2018/2/layout/IconVerticalSolidList"/>
    <dgm:cxn modelId="{95C62AC7-6A76-4EE6-890E-35D66C525E80}" type="presParOf" srcId="{CD76745C-C4FE-46E7-9EEB-A80C6E3A9FD8}" destId="{081CC065-661D-4E18-92EE-3A94CCEB7F96}" srcOrd="2" destOrd="0" presId="urn:microsoft.com/office/officeart/2018/2/layout/IconVerticalSolidList"/>
    <dgm:cxn modelId="{27994EEE-C647-486C-A31B-137332B91173}" type="presParOf" srcId="{CD76745C-C4FE-46E7-9EEB-A80C6E3A9FD8}" destId="{1D69BB52-84BA-497A-8A9C-8541B894B9DC}" srcOrd="3" destOrd="0" presId="urn:microsoft.com/office/officeart/2018/2/layout/IconVerticalSolidList"/>
    <dgm:cxn modelId="{3588BF5E-1123-4A32-8DA0-0CA5869E70A0}" type="presParOf" srcId="{13F75594-9743-4537-9647-2743B5FA2D50}" destId="{6F680F75-A2F9-4D78-AE2B-C4948DA56D96}" srcOrd="1" destOrd="0" presId="urn:microsoft.com/office/officeart/2018/2/layout/IconVerticalSolidList"/>
    <dgm:cxn modelId="{F08BD2F7-2827-49A1-8427-9BD8501255A8}" type="presParOf" srcId="{13F75594-9743-4537-9647-2743B5FA2D50}" destId="{2D0D37A4-0D1A-470B-90C6-97332029A565}" srcOrd="2" destOrd="0" presId="urn:microsoft.com/office/officeart/2018/2/layout/IconVerticalSolidList"/>
    <dgm:cxn modelId="{C02A8430-BF32-447A-A69C-1ED879D05FEB}" type="presParOf" srcId="{2D0D37A4-0D1A-470B-90C6-97332029A565}" destId="{72C7C88D-00B0-4241-A321-0C08318761B0}" srcOrd="0" destOrd="0" presId="urn:microsoft.com/office/officeart/2018/2/layout/IconVerticalSolidList"/>
    <dgm:cxn modelId="{B1791381-D833-4DBD-A7D4-4C70B8A3A6BA}" type="presParOf" srcId="{2D0D37A4-0D1A-470B-90C6-97332029A565}" destId="{82EC5CA1-B9A6-4AC9-B238-5E3A445D0106}" srcOrd="1" destOrd="0" presId="urn:microsoft.com/office/officeart/2018/2/layout/IconVerticalSolidList"/>
    <dgm:cxn modelId="{DF475C4A-CBAF-462F-8F80-82E6D9881DFF}" type="presParOf" srcId="{2D0D37A4-0D1A-470B-90C6-97332029A565}" destId="{C3CD4234-9A6B-4030-B340-EE5C8D76C4DD}" srcOrd="2" destOrd="0" presId="urn:microsoft.com/office/officeart/2018/2/layout/IconVerticalSolidList"/>
    <dgm:cxn modelId="{FE6B690F-93DB-4513-8D81-9786FCF7A1E4}" type="presParOf" srcId="{2D0D37A4-0D1A-470B-90C6-97332029A565}" destId="{A73A19C9-5DE2-42FA-9BA9-7084BAA07251}" srcOrd="3" destOrd="0" presId="urn:microsoft.com/office/officeart/2018/2/layout/IconVerticalSolidList"/>
    <dgm:cxn modelId="{022C48EF-E36B-4EEB-A774-59B124AA4DDB}" type="presParOf" srcId="{13F75594-9743-4537-9647-2743B5FA2D50}" destId="{1590AB74-C53B-4C70-96EB-607459A090F4}" srcOrd="3" destOrd="0" presId="urn:microsoft.com/office/officeart/2018/2/layout/IconVerticalSolidList"/>
    <dgm:cxn modelId="{3592526D-7ECC-4BEF-86AE-36302DFCB67D}" type="presParOf" srcId="{13F75594-9743-4537-9647-2743B5FA2D50}" destId="{425FC2C7-3E8D-4106-BAEB-CC345B37D101}" srcOrd="4" destOrd="0" presId="urn:microsoft.com/office/officeart/2018/2/layout/IconVerticalSolidList"/>
    <dgm:cxn modelId="{60937B75-E111-48A8-B31E-E4E734D35388}" type="presParOf" srcId="{425FC2C7-3E8D-4106-BAEB-CC345B37D101}" destId="{8BE3631F-4E60-4D84-BDA0-A0E5053B43B3}" srcOrd="0" destOrd="0" presId="urn:microsoft.com/office/officeart/2018/2/layout/IconVerticalSolidList"/>
    <dgm:cxn modelId="{0785991C-8907-4524-95E9-A792C5441A18}" type="presParOf" srcId="{425FC2C7-3E8D-4106-BAEB-CC345B37D101}" destId="{520727C9-BB5F-44E7-984D-457B13359274}" srcOrd="1" destOrd="0" presId="urn:microsoft.com/office/officeart/2018/2/layout/IconVerticalSolidList"/>
    <dgm:cxn modelId="{5FED5180-787F-4B16-ADA2-6FE4D07F2A45}" type="presParOf" srcId="{425FC2C7-3E8D-4106-BAEB-CC345B37D101}" destId="{AD313FF6-E489-452D-B69E-C2F9A6167ED6}" srcOrd="2" destOrd="0" presId="urn:microsoft.com/office/officeart/2018/2/layout/IconVerticalSolidList"/>
    <dgm:cxn modelId="{94FDB081-213C-4303-9BB2-7E0DFCA5D68A}" type="presParOf" srcId="{425FC2C7-3E8D-4106-BAEB-CC345B37D101}" destId="{AFBB001D-B622-4F28-BCAD-B776EC4B3AB2}" srcOrd="3" destOrd="0" presId="urn:microsoft.com/office/officeart/2018/2/layout/IconVerticalSolidList"/>
    <dgm:cxn modelId="{8A57EDEE-B3A2-412E-B8BC-24F26FBDEF88}" type="presParOf" srcId="{13F75594-9743-4537-9647-2743B5FA2D50}" destId="{32F0C33B-C53A-4A2A-9420-B130E9040832}" srcOrd="5" destOrd="0" presId="urn:microsoft.com/office/officeart/2018/2/layout/IconVerticalSolidList"/>
    <dgm:cxn modelId="{BEAD8731-1485-48D0-B59C-7DC6766246E3}" type="presParOf" srcId="{13F75594-9743-4537-9647-2743B5FA2D50}" destId="{13C3D096-53D0-4B59-8AA8-6DF0288AB95E}" srcOrd="6" destOrd="0" presId="urn:microsoft.com/office/officeart/2018/2/layout/IconVerticalSolidList"/>
    <dgm:cxn modelId="{3832293E-B879-4ACA-8A6B-1525997A09F7}" type="presParOf" srcId="{13C3D096-53D0-4B59-8AA8-6DF0288AB95E}" destId="{799AED39-1E05-4D66-9591-85C4A14D695F}" srcOrd="0" destOrd="0" presId="urn:microsoft.com/office/officeart/2018/2/layout/IconVerticalSolidList"/>
    <dgm:cxn modelId="{12BDDDE5-557A-472B-A6C7-7D70A0CF6A60}" type="presParOf" srcId="{13C3D096-53D0-4B59-8AA8-6DF0288AB95E}" destId="{27C9EB8E-CDE5-46D3-B4DE-067C2579DD69}" srcOrd="1" destOrd="0" presId="urn:microsoft.com/office/officeart/2018/2/layout/IconVerticalSolidList"/>
    <dgm:cxn modelId="{32044A99-1CCE-4EF1-ADEF-8DCE67D27111}" type="presParOf" srcId="{13C3D096-53D0-4B59-8AA8-6DF0288AB95E}" destId="{6EF50446-6BE9-4325-B830-8053F5532310}" srcOrd="2" destOrd="0" presId="urn:microsoft.com/office/officeart/2018/2/layout/IconVerticalSolidList"/>
    <dgm:cxn modelId="{B1EF5D25-13E6-4363-B9BC-B9B6E22B01AF}" type="presParOf" srcId="{13C3D096-53D0-4B59-8AA8-6DF0288AB95E}" destId="{7FC08800-0439-4060-A951-84EC63FAB517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E6E8737-DF52-47FE-BF8D-494492B0D406}">
      <dsp:nvSpPr>
        <dsp:cNvPr id="0" name=""/>
        <dsp:cNvSpPr/>
      </dsp:nvSpPr>
      <dsp:spPr>
        <a:xfrm>
          <a:off x="0" y="2442"/>
          <a:ext cx="6513603" cy="1238008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4398DAB-54C6-4125-BF76-F3ACD672B5AD}">
      <dsp:nvSpPr>
        <dsp:cNvPr id="0" name=""/>
        <dsp:cNvSpPr/>
      </dsp:nvSpPr>
      <dsp:spPr>
        <a:xfrm>
          <a:off x="374497" y="280994"/>
          <a:ext cx="680904" cy="680904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D69BB52-84BA-497A-8A9C-8541B894B9DC}">
      <dsp:nvSpPr>
        <dsp:cNvPr id="0" name=""/>
        <dsp:cNvSpPr/>
      </dsp:nvSpPr>
      <dsp:spPr>
        <a:xfrm>
          <a:off x="1429899" y="2442"/>
          <a:ext cx="5083704" cy="12380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1023" tIns="131023" rIns="131023" bIns="131023" numCol="1" spcCol="1270" anchor="ctr" anchorCtr="0">
          <a:noAutofit/>
        </a:bodyPr>
        <a:lstStyle/>
        <a:p>
          <a:pPr lvl="0" algn="l" defTabSz="16002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3600" kern="1200"/>
            <a:t>Download practice files </a:t>
          </a:r>
        </a:p>
      </dsp:txBody>
      <dsp:txXfrm>
        <a:off x="1429899" y="2442"/>
        <a:ext cx="5083704" cy="1238008"/>
      </dsp:txXfrm>
    </dsp:sp>
    <dsp:sp modelId="{72C7C88D-00B0-4241-A321-0C08318761B0}">
      <dsp:nvSpPr>
        <dsp:cNvPr id="0" name=""/>
        <dsp:cNvSpPr/>
      </dsp:nvSpPr>
      <dsp:spPr>
        <a:xfrm>
          <a:off x="0" y="1549953"/>
          <a:ext cx="6513603" cy="1238008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2EC5CA1-B9A6-4AC9-B238-5E3A445D0106}">
      <dsp:nvSpPr>
        <dsp:cNvPr id="0" name=""/>
        <dsp:cNvSpPr/>
      </dsp:nvSpPr>
      <dsp:spPr>
        <a:xfrm>
          <a:off x="374497" y="1828505"/>
          <a:ext cx="680904" cy="680904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73A19C9-5DE2-42FA-9BA9-7084BAA07251}">
      <dsp:nvSpPr>
        <dsp:cNvPr id="0" name=""/>
        <dsp:cNvSpPr/>
      </dsp:nvSpPr>
      <dsp:spPr>
        <a:xfrm>
          <a:off x="1429899" y="1549953"/>
          <a:ext cx="5083704" cy="12380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1023" tIns="131023" rIns="131023" bIns="131023" numCol="1" spcCol="1270" anchor="ctr" anchorCtr="0">
          <a:noAutofit/>
        </a:bodyPr>
        <a:lstStyle/>
        <a:p>
          <a:pPr lvl="0" algn="l" defTabSz="16002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3600" kern="1200"/>
            <a:t>Install AntConc</a:t>
          </a:r>
        </a:p>
      </dsp:txBody>
      <dsp:txXfrm>
        <a:off x="1429899" y="1549953"/>
        <a:ext cx="5083704" cy="1238008"/>
      </dsp:txXfrm>
    </dsp:sp>
    <dsp:sp modelId="{8BE3631F-4E60-4D84-BDA0-A0E5053B43B3}">
      <dsp:nvSpPr>
        <dsp:cNvPr id="0" name=""/>
        <dsp:cNvSpPr/>
      </dsp:nvSpPr>
      <dsp:spPr>
        <a:xfrm>
          <a:off x="0" y="3097464"/>
          <a:ext cx="6513603" cy="1238008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20727C9-BB5F-44E7-984D-457B13359274}">
      <dsp:nvSpPr>
        <dsp:cNvPr id="0" name=""/>
        <dsp:cNvSpPr/>
      </dsp:nvSpPr>
      <dsp:spPr>
        <a:xfrm>
          <a:off x="374497" y="3376015"/>
          <a:ext cx="680904" cy="680904"/>
        </a:xfrm>
        <a:prstGeom prst="rect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FBB001D-B622-4F28-BCAD-B776EC4B3AB2}">
      <dsp:nvSpPr>
        <dsp:cNvPr id="0" name=""/>
        <dsp:cNvSpPr/>
      </dsp:nvSpPr>
      <dsp:spPr>
        <a:xfrm>
          <a:off x="1429899" y="3097464"/>
          <a:ext cx="5083704" cy="12380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1023" tIns="131023" rIns="131023" bIns="131023" numCol="1" spcCol="1270" anchor="ctr" anchorCtr="0">
          <a:noAutofit/>
        </a:bodyPr>
        <a:lstStyle/>
        <a:p>
          <a:pPr lvl="0" algn="l" defTabSz="16002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3600" kern="1200"/>
            <a:t>Load text files to AntConc</a:t>
          </a:r>
        </a:p>
      </dsp:txBody>
      <dsp:txXfrm>
        <a:off x="1429899" y="3097464"/>
        <a:ext cx="5083704" cy="1238008"/>
      </dsp:txXfrm>
    </dsp:sp>
    <dsp:sp modelId="{799AED39-1E05-4D66-9591-85C4A14D695F}">
      <dsp:nvSpPr>
        <dsp:cNvPr id="0" name=""/>
        <dsp:cNvSpPr/>
      </dsp:nvSpPr>
      <dsp:spPr>
        <a:xfrm>
          <a:off x="0" y="4644974"/>
          <a:ext cx="6513603" cy="1238008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7C9EB8E-CDE5-46D3-B4DE-067C2579DD69}">
      <dsp:nvSpPr>
        <dsp:cNvPr id="0" name=""/>
        <dsp:cNvSpPr/>
      </dsp:nvSpPr>
      <dsp:spPr>
        <a:xfrm>
          <a:off x="374497" y="4923526"/>
          <a:ext cx="680904" cy="680904"/>
        </a:xfrm>
        <a:prstGeom prst="rect">
          <a:avLst/>
        </a:prstGeom>
        <a:blipFill>
          <a:blip xmlns:r="http://schemas.openxmlformats.org/officeDocument/2006/relationships"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FC08800-0439-4060-A951-84EC63FAB517}">
      <dsp:nvSpPr>
        <dsp:cNvPr id="0" name=""/>
        <dsp:cNvSpPr/>
      </dsp:nvSpPr>
      <dsp:spPr>
        <a:xfrm>
          <a:off x="1429899" y="4644974"/>
          <a:ext cx="5083704" cy="12380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1023" tIns="131023" rIns="131023" bIns="131023" numCol="1" spcCol="1270" anchor="ctr" anchorCtr="0">
          <a:noAutofit/>
        </a:bodyPr>
        <a:lstStyle/>
        <a:p>
          <a:pPr lvl="0" algn="l" defTabSz="16002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3600" kern="1200"/>
            <a:t>Search for patterns </a:t>
          </a:r>
        </a:p>
      </dsp:txBody>
      <dsp:txXfrm>
        <a:off x="1429899" y="4644974"/>
        <a:ext cx="5083704" cy="123800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 xmlns="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9F78DD-3F1A-5741-BED8-83700B82513F}" type="datetimeFigureOut">
              <a:rPr lang="en-US" smtClean="0"/>
              <a:t>10/17/2019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C6CB5E-0884-AE44-8111-66DBEDCE48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60242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C6CB5E-0884-AE44-8111-66DBEDCE486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5655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Go back to concordance line and explain how it is sorted and highlight that it is color-coded. You can do in COFEA but it is easier to read in </a:t>
            </a:r>
            <a:r>
              <a:rPr lang="en-US" dirty="0" err="1"/>
              <a:t>AntConc</a:t>
            </a:r>
            <a:r>
              <a:rPr lang="en-US" dirty="0"/>
              <a:t>. </a:t>
            </a:r>
          </a:p>
          <a:p>
            <a:endParaRPr lang="en-US" dirty="0"/>
          </a:p>
          <a:p>
            <a:r>
              <a:rPr lang="en-US" dirty="0"/>
              <a:t>Looking at the words here and trying to see their meanings in context, I started to think about the concept of shell noun and how it fits some of the patterns. </a:t>
            </a:r>
          </a:p>
          <a:p>
            <a:pPr marL="171450" indent="-171450">
              <a:buFontTx/>
              <a:buChar char="-"/>
            </a:pPr>
            <a:r>
              <a:rPr lang="en-US" dirty="0"/>
              <a:t>Vague meaning</a:t>
            </a:r>
          </a:p>
          <a:p>
            <a:pPr marL="171450" indent="-171450">
              <a:buFontTx/>
              <a:buChar char="-"/>
            </a:pPr>
            <a:r>
              <a:rPr lang="en-US" dirty="0"/>
              <a:t>Shell content around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C6CB5E-0884-AE44-8111-66DBEDCE486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40135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5296E7-CD64-9848-9F83-84B1D9003C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4F2B800-84FF-8349-BF71-1F69625D64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CFCBD2-FAFE-9844-9ABE-4B9A227D22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7553C-D786-4BC2-8BBA-5C58C00AE579}" type="datetimeFigureOut">
              <a:rPr lang="en-US" smtClean="0"/>
              <a:t>10/17/2019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F9B785-1DDE-F949-95C9-9B6479A5B2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B0B6F7-EC74-2C41-9E38-7E8A70794E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DB693B-9DA3-46DA-AA62-B93320865E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44893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4103C8-BBDA-FC47-BF83-5E914FDAA5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64EB4B8-8F22-E243-AFC9-E082B7C383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35A9C4-80E4-034E-B45D-91D2EB9141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7553C-D786-4BC2-8BBA-5C58C00AE579}" type="datetimeFigureOut">
              <a:rPr lang="en-US" smtClean="0"/>
              <a:t>10/17/2019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801E96-9318-3440-BEC6-75BE1A4531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79EBF4-6475-FA48-87B2-DD79C57B12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DB693B-9DA3-46DA-AA62-B93320865E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93458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CCFDF92-3EB1-F942-B77B-5567FC4436A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6B9D1D3-F847-DA49-9BD2-A72ABB238FF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F91947-3549-CA43-872E-CCB1AC8703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7553C-D786-4BC2-8BBA-5C58C00AE579}" type="datetimeFigureOut">
              <a:rPr lang="en-US" smtClean="0"/>
              <a:t>10/17/2019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B9D4D9-9D59-DD40-B9C5-8B3053D9A6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0DB0E0-4FC4-F24D-B384-40CAF40C6F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DB693B-9DA3-46DA-AA62-B93320865E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7608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05DFCE-8B4F-AA43-8E7C-1D9C877915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2E7EDA-BF89-0342-8B6D-C595F33A91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631741-5C9B-9547-94E6-1212AC99E4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7553C-D786-4BC2-8BBA-5C58C00AE579}" type="datetimeFigureOut">
              <a:rPr lang="en-US" smtClean="0"/>
              <a:t>10/17/2019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51DD0A-0C40-F34D-819B-CF55A7344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201689-698E-D646-845A-4DF9B3B162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DB693B-9DA3-46DA-AA62-B93320865E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39733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E9DFD9-757F-BC45-B473-BEB1DDECB6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F9DB0F-34A5-D84E-BA53-2BC154BF20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5C612D-1812-E245-A995-4572D1DDBC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7553C-D786-4BC2-8BBA-5C58C00AE579}" type="datetimeFigureOut">
              <a:rPr lang="en-US" smtClean="0"/>
              <a:t>10/17/2019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626B62-630E-2F47-9016-90E383A6A1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23CFAF-8B42-8E45-A1B2-610C2C110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DB693B-9DA3-46DA-AA62-B93320865E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95247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7253ED-26DC-BA43-A328-2C3CEEC31D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7D63B1-43FF-4E42-8C02-04931D0D7FE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7A295F-D400-DD4A-A00A-96E50B7184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2BCBE61-E5AD-2041-8AE4-7BF8AFA2D3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7553C-D786-4BC2-8BBA-5C58C00AE579}" type="datetimeFigureOut">
              <a:rPr lang="en-US" smtClean="0"/>
              <a:t>10/17/2019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ED1BAA-D5B6-944F-B265-C9C286FBAF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D15CCA8-C2ED-254E-9568-AA21B09638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DB693B-9DA3-46DA-AA62-B93320865E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1881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06F2C5-DDA3-4A4D-A9FB-9068E0F2CB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7F66C6-4B3D-2241-876F-5222D7E450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FA0F4A4-D937-1F4F-B966-1E6D69E2AB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4552467-337D-2F49-88E3-C1C56A1BEC6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377F672-EC65-D14A-A632-B112DDF3827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115237E-ECF5-DD41-8F5D-16378B9040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7553C-D786-4BC2-8BBA-5C58C00AE579}" type="datetimeFigureOut">
              <a:rPr lang="en-US" smtClean="0"/>
              <a:t>10/17/2019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74933F6-548D-1D41-BFF9-773BE4B16D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52A7062-35D7-1A43-A4DC-0806EA74E4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DB693B-9DA3-46DA-AA62-B93320865E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04796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BB36A7-1A2F-2F49-B6D5-8AA61BECEA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6AD209A-8CCB-044A-B3D4-353836B074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7553C-D786-4BC2-8BBA-5C58C00AE579}" type="datetimeFigureOut">
              <a:rPr lang="en-US" smtClean="0"/>
              <a:t>10/17/2019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6D195DF-D3F0-A54B-8546-CF262CACCD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BEA4131-098D-584E-89DE-E9E93612A2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DB693B-9DA3-46DA-AA62-B93320865E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4728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7834383-62B5-1040-8CCC-9E4316DC6A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7553C-D786-4BC2-8BBA-5C58C00AE579}" type="datetimeFigureOut">
              <a:rPr lang="en-US" smtClean="0"/>
              <a:t>10/17/2019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8AEA8F7-34AA-A14F-8CC2-4D0ABAD16E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027544-560F-B946-969D-5CA9007B14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DB693B-9DA3-46DA-AA62-B93320865E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75004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A78A51-85FB-4A41-AC68-0914A4ECC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3C19AE-D776-DE46-AC90-072F07112F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145EBFB-7721-004A-A935-B5DE0EC7A1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4FC0FDC-30B7-B348-9D3E-695B1A3D08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7553C-D786-4BC2-8BBA-5C58C00AE579}" type="datetimeFigureOut">
              <a:rPr lang="en-US" smtClean="0"/>
              <a:t>10/17/2019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5395F8-F41F-5A4F-B344-C1D73E21FB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7DE186A-B65A-C54D-8B69-228568C1AF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DB693B-9DA3-46DA-AA62-B93320865E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6156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5EC697-7583-6943-9F47-56BD88748C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920AB3F-9503-B242-A245-0C79BCAF4C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C7A33F1-2102-B040-9EA7-875976679F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D21811C-F978-1046-9296-A6690ABC49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7553C-D786-4BC2-8BBA-5C58C00AE579}" type="datetimeFigureOut">
              <a:rPr lang="en-US" smtClean="0"/>
              <a:t>10/17/2019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3E0CCC-4DF5-5E4A-839C-F299CDBD14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C9C1FF-1F55-2547-BDE5-BBA8B48C40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DB693B-9DA3-46DA-AA62-B93320865E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09549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38F792A-8CBE-6641-A9CF-3BF8C499D6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A49C79-05B3-624E-AEE3-6A1D4A6EF3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070D06-5ECC-1D41-AF64-A1D276078E9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67553C-D786-4BC2-8BBA-5C58C00AE579}" type="datetimeFigureOut">
              <a:rPr lang="en-US" smtClean="0"/>
              <a:t>10/17/2019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7CC780-757C-3744-95DF-9382CA97D2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F9DBD8-3809-6A48-B189-F8D6F5297D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DB693B-9DA3-46DA-AA62-B93320865E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8490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2" r:id="rId1"/>
    <p:sldLayoutId id="2147483793" r:id="rId2"/>
    <p:sldLayoutId id="2147483794" r:id="rId3"/>
    <p:sldLayoutId id="2147483795" r:id="rId4"/>
    <p:sldLayoutId id="2147483796" r:id="rId5"/>
    <p:sldLayoutId id="2147483797" r:id="rId6"/>
    <p:sldLayoutId id="2147483798" r:id="rId7"/>
    <p:sldLayoutId id="2147483799" r:id="rId8"/>
    <p:sldLayoutId id="2147483800" r:id="rId9"/>
    <p:sldLayoutId id="2147483801" r:id="rId10"/>
    <p:sldLayoutId id="214748380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aurenceanthony.net/software/antconc/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0BC9EFE1-D8CB-4668-9980-DB108327A79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05" y="0"/>
            <a:ext cx="6271569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7CBAE1BD-B8E4-4029-8AA2-C77E4FED986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586186" y="2417308"/>
            <a:ext cx="4805996" cy="1401448"/>
          </a:xfrm>
        </p:spPr>
        <p:txBody>
          <a:bodyPr anchor="t">
            <a:normAutofit/>
          </a:bodyPr>
          <a:lstStyle/>
          <a:p>
            <a:pPr algn="l"/>
            <a:r>
              <a:rPr lang="en-US" dirty="0" err="1">
                <a:solidFill>
                  <a:srgbClr val="000000"/>
                </a:solidFill>
              </a:rPr>
              <a:t>AntConc</a:t>
            </a:r>
            <a:r>
              <a:rPr lang="en-US" dirty="0">
                <a:solidFill>
                  <a:srgbClr val="000000"/>
                </a:solidFill>
              </a:rPr>
              <a:t> Demo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586186" y="3428999"/>
            <a:ext cx="5189502" cy="838831"/>
          </a:xfrm>
        </p:spPr>
        <p:txBody>
          <a:bodyPr anchor="b">
            <a:normAutofit/>
          </a:bodyPr>
          <a:lstStyle/>
          <a:p>
            <a:pPr algn="l"/>
            <a:r>
              <a:rPr lang="en-US" sz="1800" b="1" dirty="0" smtClean="0">
                <a:solidFill>
                  <a:srgbClr val="000000"/>
                </a:solidFill>
              </a:rPr>
              <a:t>Haoshan (Sally) Ren, PhD Student </a:t>
            </a:r>
            <a:r>
              <a:rPr lang="en-US" sz="1800" b="1" dirty="0">
                <a:solidFill>
                  <a:srgbClr val="000000"/>
                </a:solidFill>
              </a:rPr>
              <a:t/>
            </a:r>
            <a:br>
              <a:rPr lang="en-US" sz="1800" b="1" dirty="0">
                <a:solidFill>
                  <a:srgbClr val="000000"/>
                </a:solidFill>
              </a:rPr>
            </a:br>
            <a:r>
              <a:rPr lang="en-US" sz="1800" b="1" dirty="0" smtClean="0">
                <a:solidFill>
                  <a:srgbClr val="000000"/>
                </a:solidFill>
              </a:rPr>
              <a:t>Georgia State Dept. of Applied Linguistics and ESL</a:t>
            </a:r>
          </a:p>
        </p:txBody>
      </p:sp>
      <p:sp>
        <p:nvSpPr>
          <p:cNvPr id="24" name="Freeform 49">
            <a:extLst>
              <a:ext uri="{FF2B5EF4-FFF2-40B4-BE49-F238E27FC236}">
                <a16:creationId xmlns:a16="http://schemas.microsoft.com/office/drawing/2014/main" id="{77DA6D33-2D62-458C-BF5D-DBF612FD557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590635"/>
            <a:ext cx="5478085" cy="6276841"/>
          </a:xfrm>
          <a:custGeom>
            <a:avLst/>
            <a:gdLst>
              <a:gd name="connsiteX0" fmla="*/ 2178155 w 5478085"/>
              <a:gd name="connsiteY0" fmla="*/ 0 h 6276841"/>
              <a:gd name="connsiteX1" fmla="*/ 5478085 w 5478085"/>
              <a:gd name="connsiteY1" fmla="*/ 3299930 h 6276841"/>
              <a:gd name="connsiteX2" fmla="*/ 3751098 w 5478085"/>
              <a:gd name="connsiteY2" fmla="*/ 6201577 h 6276841"/>
              <a:gd name="connsiteX3" fmla="*/ 3594858 w 5478085"/>
              <a:gd name="connsiteY3" fmla="*/ 6276841 h 6276841"/>
              <a:gd name="connsiteX4" fmla="*/ 761453 w 5478085"/>
              <a:gd name="connsiteY4" fmla="*/ 6276841 h 6276841"/>
              <a:gd name="connsiteX5" fmla="*/ 605213 w 5478085"/>
              <a:gd name="connsiteY5" fmla="*/ 6201577 h 6276841"/>
              <a:gd name="connsiteX6" fmla="*/ 79093 w 5478085"/>
              <a:gd name="connsiteY6" fmla="*/ 5846317 h 6276841"/>
              <a:gd name="connsiteX7" fmla="*/ 0 w 5478085"/>
              <a:gd name="connsiteY7" fmla="*/ 5774432 h 6276841"/>
              <a:gd name="connsiteX8" fmla="*/ 0 w 5478085"/>
              <a:gd name="connsiteY8" fmla="*/ 825429 h 6276841"/>
              <a:gd name="connsiteX9" fmla="*/ 79093 w 5478085"/>
              <a:gd name="connsiteY9" fmla="*/ 753544 h 6276841"/>
              <a:gd name="connsiteX10" fmla="*/ 2178155 w 5478085"/>
              <a:gd name="connsiteY10" fmla="*/ 0 h 6276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478085" h="6276841">
                <a:moveTo>
                  <a:pt x="2178155" y="0"/>
                </a:moveTo>
                <a:cubicBezTo>
                  <a:pt x="4000656" y="0"/>
                  <a:pt x="5478085" y="1477429"/>
                  <a:pt x="5478085" y="3299930"/>
                </a:cubicBezTo>
                <a:cubicBezTo>
                  <a:pt x="5478085" y="4552900"/>
                  <a:pt x="4779769" y="5642769"/>
                  <a:pt x="3751098" y="6201577"/>
                </a:cubicBezTo>
                <a:lnTo>
                  <a:pt x="3594858" y="6276841"/>
                </a:lnTo>
                <a:lnTo>
                  <a:pt x="761453" y="6276841"/>
                </a:lnTo>
                <a:lnTo>
                  <a:pt x="605213" y="6201577"/>
                </a:lnTo>
                <a:cubicBezTo>
                  <a:pt x="418182" y="6099975"/>
                  <a:pt x="242071" y="5980818"/>
                  <a:pt x="79093" y="5846317"/>
                </a:cubicBezTo>
                <a:lnTo>
                  <a:pt x="0" y="5774432"/>
                </a:lnTo>
                <a:lnTo>
                  <a:pt x="0" y="825429"/>
                </a:lnTo>
                <a:lnTo>
                  <a:pt x="79093" y="753544"/>
                </a:lnTo>
                <a:cubicBezTo>
                  <a:pt x="649516" y="282789"/>
                  <a:pt x="1380811" y="0"/>
                  <a:pt x="2178155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accent3"/>
                </a:gs>
                <a:gs pos="100000">
                  <a:schemeClr val="accent3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Picture 3" descr="A close up of a logo&#10;&#10;Description automatically generated">
            <a:extLst>
              <a:ext uri="{FF2B5EF4-FFF2-40B4-BE49-F238E27FC236}">
                <a16:creationId xmlns:a16="http://schemas.microsoft.com/office/drawing/2014/main" id="{3FD94991-1D31-D949-94DE-A2A3CF85BC4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rcRect l="8246" r="3978" b="3"/>
          <a:stretch/>
        </p:blipFill>
        <p:spPr>
          <a:xfrm>
            <a:off x="1" y="770037"/>
            <a:ext cx="5298683" cy="6097438"/>
          </a:xfrm>
          <a:custGeom>
            <a:avLst/>
            <a:gdLst>
              <a:gd name="connsiteX0" fmla="*/ 2178155 w 5298683"/>
              <a:gd name="connsiteY0" fmla="*/ 0 h 6097438"/>
              <a:gd name="connsiteX1" fmla="*/ 5298683 w 5298683"/>
              <a:gd name="connsiteY1" fmla="*/ 3120527 h 6097438"/>
              <a:gd name="connsiteX2" fmla="*/ 3392805 w 5298683"/>
              <a:gd name="connsiteY2" fmla="*/ 5995828 h 6097438"/>
              <a:gd name="connsiteX3" fmla="*/ 3115184 w 5298683"/>
              <a:gd name="connsiteY3" fmla="*/ 6097438 h 6097438"/>
              <a:gd name="connsiteX4" fmla="*/ 1241127 w 5298683"/>
              <a:gd name="connsiteY4" fmla="*/ 6097438 h 6097438"/>
              <a:gd name="connsiteX5" fmla="*/ 963506 w 5298683"/>
              <a:gd name="connsiteY5" fmla="*/ 5995828 h 6097438"/>
              <a:gd name="connsiteX6" fmla="*/ 193210 w 5298683"/>
              <a:gd name="connsiteY6" fmla="*/ 5528477 h 6097438"/>
              <a:gd name="connsiteX7" fmla="*/ 0 w 5298683"/>
              <a:gd name="connsiteY7" fmla="*/ 5352876 h 6097438"/>
              <a:gd name="connsiteX8" fmla="*/ 0 w 5298683"/>
              <a:gd name="connsiteY8" fmla="*/ 888178 h 6097438"/>
              <a:gd name="connsiteX9" fmla="*/ 193210 w 5298683"/>
              <a:gd name="connsiteY9" fmla="*/ 712577 h 6097438"/>
              <a:gd name="connsiteX10" fmla="*/ 2178155 w 5298683"/>
              <a:gd name="connsiteY10" fmla="*/ 0 h 6097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298683" h="6097438">
                <a:moveTo>
                  <a:pt x="2178155" y="0"/>
                </a:moveTo>
                <a:cubicBezTo>
                  <a:pt x="3901575" y="0"/>
                  <a:pt x="5298683" y="1397108"/>
                  <a:pt x="5298683" y="3120527"/>
                </a:cubicBezTo>
                <a:cubicBezTo>
                  <a:pt x="5298683" y="4413092"/>
                  <a:pt x="4512810" y="5522106"/>
                  <a:pt x="3392805" y="5995828"/>
                </a:cubicBezTo>
                <a:lnTo>
                  <a:pt x="3115184" y="6097438"/>
                </a:lnTo>
                <a:lnTo>
                  <a:pt x="1241127" y="6097438"/>
                </a:lnTo>
                <a:lnTo>
                  <a:pt x="963506" y="5995828"/>
                </a:lnTo>
                <a:cubicBezTo>
                  <a:pt x="683504" y="5877397"/>
                  <a:pt x="424387" y="5719261"/>
                  <a:pt x="193210" y="5528477"/>
                </a:cubicBezTo>
                <a:lnTo>
                  <a:pt x="0" y="5352876"/>
                </a:lnTo>
                <a:lnTo>
                  <a:pt x="0" y="888178"/>
                </a:lnTo>
                <a:lnTo>
                  <a:pt x="193210" y="712577"/>
                </a:lnTo>
                <a:cubicBezTo>
                  <a:pt x="732621" y="267415"/>
                  <a:pt x="1424159" y="0"/>
                  <a:pt x="2178155" y="0"/>
                </a:cubicBezTo>
                <a:close/>
              </a:path>
            </a:pathLst>
          </a:custGeom>
          <a:effectLst>
            <a:softEdge rad="0"/>
          </a:effectLst>
        </p:spPr>
      </p:pic>
    </p:spTree>
    <p:extLst>
      <p:ext uri="{BB962C8B-B14F-4D97-AF65-F5344CB8AC3E}">
        <p14:creationId xmlns:p14="http://schemas.microsoft.com/office/powerpoint/2010/main" val="7764284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BD634CF-18B9-F44C-800D-12108DABDCC2}"/>
              </a:ext>
            </a:extLst>
          </p:cNvPr>
          <p:cNvSpPr/>
          <p:nvPr/>
        </p:nvSpPr>
        <p:spPr>
          <a:xfrm>
            <a:off x="556532" y="643467"/>
            <a:ext cx="11210925" cy="7448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b="0" i="0" kern="1200"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rPr>
              <a:t>Word List</a:t>
            </a:r>
            <a:endParaRPr lang="en-US" sz="3200" kern="120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FE9AAE0-86A1-2F4D-84AD-8733C17D2728}"/>
              </a:ext>
            </a:extLst>
          </p:cNvPr>
          <p:cNvSpPr txBox="1"/>
          <p:nvPr/>
        </p:nvSpPr>
        <p:spPr>
          <a:xfrm>
            <a:off x="0" y="2181778"/>
            <a:ext cx="12192000" cy="76944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400" dirty="0"/>
              <a:t>Cluster/N-gram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D2EAB31-ACD9-0348-BD4D-10B7543A9359}"/>
              </a:ext>
            </a:extLst>
          </p:cNvPr>
          <p:cNvSpPr/>
          <p:nvPr/>
        </p:nvSpPr>
        <p:spPr>
          <a:xfrm>
            <a:off x="5226242" y="2987891"/>
            <a:ext cx="1739515" cy="646331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Patterns</a:t>
            </a:r>
          </a:p>
        </p:txBody>
      </p:sp>
      <p:pic>
        <p:nvPicPr>
          <p:cNvPr id="10" name="Picture 9" descr="A screenshot of a cell phone&#10;&#10;Description automatically generated">
            <a:extLst>
              <a:ext uri="{FF2B5EF4-FFF2-40B4-BE49-F238E27FC236}">
                <a16:creationId xmlns:a16="http://schemas.microsoft.com/office/drawing/2014/main" id="{6CBD45BB-C70E-6C4C-8073-9EB5A0DB161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407"/>
          <a:stretch/>
        </p:blipFill>
        <p:spPr>
          <a:xfrm>
            <a:off x="-21441" y="366289"/>
            <a:ext cx="12366870" cy="1479520"/>
          </a:xfrm>
          <a:prstGeom prst="rect">
            <a:avLst/>
          </a:prstGeom>
        </p:spPr>
      </p:pic>
      <p:pic>
        <p:nvPicPr>
          <p:cNvPr id="12" name="Picture 11" descr="A screenshot of a cell phone&#10;&#10;Description automatically generated">
            <a:extLst>
              <a:ext uri="{FF2B5EF4-FFF2-40B4-BE49-F238E27FC236}">
                <a16:creationId xmlns:a16="http://schemas.microsoft.com/office/drawing/2014/main" id="{4CD26C27-2858-694B-AEA1-44E04A20EE0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259"/>
          <a:stretch/>
        </p:blipFill>
        <p:spPr>
          <a:xfrm>
            <a:off x="-60608" y="3906782"/>
            <a:ext cx="12406037" cy="2928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7333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D409DCE1-5428-D146-9D4B-1487AEC071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0231" y="0"/>
            <a:ext cx="95115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4113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shot 2019-10-16 13.56.3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8725" y="0"/>
            <a:ext cx="97329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72064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shot 2019-10-16 13.57.4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3963" y="0"/>
            <a:ext cx="97440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04876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shot 2019-10-16 13.58.0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0788" y="0"/>
            <a:ext cx="97504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27952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587456F6-3883-B349-8B3E-F582D578D1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8866" y="0"/>
            <a:ext cx="951426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89315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shot 2019-10-16 13.32.1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16125" y="0"/>
            <a:ext cx="81597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2251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BD634CF-18B9-F44C-800D-12108DABDCC2}"/>
              </a:ext>
            </a:extLst>
          </p:cNvPr>
          <p:cNvSpPr/>
          <p:nvPr/>
        </p:nvSpPr>
        <p:spPr>
          <a:xfrm>
            <a:off x="556532" y="643467"/>
            <a:ext cx="11210925" cy="7448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b="0" i="0" kern="1200"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rPr>
              <a:t>Word List</a:t>
            </a:r>
            <a:endParaRPr lang="en-US" sz="3200" kern="120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2" name="Picture 1" descr="Screenshot 2019-10-16 13.24.03"/>
          <p:cNvPicPr>
            <a:picLocks noGrp="1" noChangeAspect="1"/>
          </p:cNvPicPr>
          <p:nvPr isPhoto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52" t="2222" r="1334" b="2716"/>
          <a:stretch/>
        </p:blipFill>
        <p:spPr>
          <a:xfrm>
            <a:off x="-3478" y="-28479"/>
            <a:ext cx="9503079" cy="686954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FE9AAE0-86A1-2F4D-84AD-8733C17D2728}"/>
              </a:ext>
            </a:extLst>
          </p:cNvPr>
          <p:cNvSpPr txBox="1"/>
          <p:nvPr/>
        </p:nvSpPr>
        <p:spPr>
          <a:xfrm>
            <a:off x="0" y="1388303"/>
            <a:ext cx="12192000" cy="76944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400" dirty="0"/>
              <a:t>Word List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D2EAB31-ACD9-0348-BD4D-10B7543A9359}"/>
              </a:ext>
            </a:extLst>
          </p:cNvPr>
          <p:cNvSpPr/>
          <p:nvPr/>
        </p:nvSpPr>
        <p:spPr>
          <a:xfrm>
            <a:off x="2703066" y="2579414"/>
            <a:ext cx="6917855" cy="646331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Frequency list of all words in all files</a:t>
            </a:r>
          </a:p>
        </p:txBody>
      </p:sp>
    </p:spTree>
    <p:extLst>
      <p:ext uri="{BB962C8B-B14F-4D97-AF65-F5344CB8AC3E}">
        <p14:creationId xmlns:p14="http://schemas.microsoft.com/office/powerpoint/2010/main" val="30178004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shot 2019-10-16 13.35.14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70" t="3457" r="2600" b="3210"/>
          <a:stretch/>
        </p:blipFill>
        <p:spPr>
          <a:xfrm>
            <a:off x="0" y="0"/>
            <a:ext cx="9059332" cy="6862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06952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shot 2019-10-16 13.37.4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57350" y="0"/>
            <a:ext cx="88757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69954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46C2E80F-49A6-4372-B103-219D417A55E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4096" y="470925"/>
            <a:ext cx="4381009" cy="5892104"/>
          </a:xfrm>
          <a:custGeom>
            <a:avLst/>
            <a:gdLst>
              <a:gd name="connsiteX0" fmla="*/ 0 w 4381009"/>
              <a:gd name="connsiteY0" fmla="*/ 0 h 5892104"/>
              <a:gd name="connsiteX1" fmla="*/ 4157628 w 4381009"/>
              <a:gd name="connsiteY1" fmla="*/ 0 h 5892104"/>
              <a:gd name="connsiteX2" fmla="*/ 4169302 w 4381009"/>
              <a:gd name="connsiteY2" fmla="*/ 68659 h 5892104"/>
              <a:gd name="connsiteX3" fmla="*/ 4191571 w 4381009"/>
              <a:gd name="connsiteY3" fmla="*/ 205472 h 5892104"/>
              <a:gd name="connsiteX4" fmla="*/ 4213368 w 4381009"/>
              <a:gd name="connsiteY4" fmla="*/ 342890 h 5892104"/>
              <a:gd name="connsiteX5" fmla="*/ 4232030 w 4381009"/>
              <a:gd name="connsiteY5" fmla="*/ 480913 h 5892104"/>
              <a:gd name="connsiteX6" fmla="*/ 4250848 w 4381009"/>
              <a:gd name="connsiteY6" fmla="*/ 618332 h 5892104"/>
              <a:gd name="connsiteX7" fmla="*/ 4268412 w 4381009"/>
              <a:gd name="connsiteY7" fmla="*/ 756355 h 5892104"/>
              <a:gd name="connsiteX8" fmla="*/ 4283467 w 4381009"/>
              <a:gd name="connsiteY8" fmla="*/ 892563 h 5892104"/>
              <a:gd name="connsiteX9" fmla="*/ 4297737 w 4381009"/>
              <a:gd name="connsiteY9" fmla="*/ 1030587 h 5892104"/>
              <a:gd name="connsiteX10" fmla="*/ 4310754 w 4381009"/>
              <a:gd name="connsiteY10" fmla="*/ 1168005 h 5892104"/>
              <a:gd name="connsiteX11" fmla="*/ 4322045 w 4381009"/>
              <a:gd name="connsiteY11" fmla="*/ 1303002 h 5892104"/>
              <a:gd name="connsiteX12" fmla="*/ 4333336 w 4381009"/>
              <a:gd name="connsiteY12" fmla="*/ 1439815 h 5892104"/>
              <a:gd name="connsiteX13" fmla="*/ 4342745 w 4381009"/>
              <a:gd name="connsiteY13" fmla="*/ 1574812 h 5892104"/>
              <a:gd name="connsiteX14" fmla="*/ 4350115 w 4381009"/>
              <a:gd name="connsiteY14" fmla="*/ 1709808 h 5892104"/>
              <a:gd name="connsiteX15" fmla="*/ 4357799 w 4381009"/>
              <a:gd name="connsiteY15" fmla="*/ 1844200 h 5892104"/>
              <a:gd name="connsiteX16" fmla="*/ 4364229 w 4381009"/>
              <a:gd name="connsiteY16" fmla="*/ 1977381 h 5892104"/>
              <a:gd name="connsiteX17" fmla="*/ 4368777 w 4381009"/>
              <a:gd name="connsiteY17" fmla="*/ 2109351 h 5892104"/>
              <a:gd name="connsiteX18" fmla="*/ 4372697 w 4381009"/>
              <a:gd name="connsiteY18" fmla="*/ 2241321 h 5892104"/>
              <a:gd name="connsiteX19" fmla="*/ 4376461 w 4381009"/>
              <a:gd name="connsiteY19" fmla="*/ 2372080 h 5892104"/>
              <a:gd name="connsiteX20" fmla="*/ 4378186 w 4381009"/>
              <a:gd name="connsiteY20" fmla="*/ 2501023 h 5892104"/>
              <a:gd name="connsiteX21" fmla="*/ 4380068 w 4381009"/>
              <a:gd name="connsiteY21" fmla="*/ 2629966 h 5892104"/>
              <a:gd name="connsiteX22" fmla="*/ 4381009 w 4381009"/>
              <a:gd name="connsiteY22" fmla="*/ 2757093 h 5892104"/>
              <a:gd name="connsiteX23" fmla="*/ 4380068 w 4381009"/>
              <a:gd name="connsiteY23" fmla="*/ 2883010 h 5892104"/>
              <a:gd name="connsiteX24" fmla="*/ 4380068 w 4381009"/>
              <a:gd name="connsiteY24" fmla="*/ 3007715 h 5892104"/>
              <a:gd name="connsiteX25" fmla="*/ 4378186 w 4381009"/>
              <a:gd name="connsiteY25" fmla="*/ 3131210 h 5892104"/>
              <a:gd name="connsiteX26" fmla="*/ 4375363 w 4381009"/>
              <a:gd name="connsiteY26" fmla="*/ 3252283 h 5892104"/>
              <a:gd name="connsiteX27" fmla="*/ 4372697 w 4381009"/>
              <a:gd name="connsiteY27" fmla="*/ 3372146 h 5892104"/>
              <a:gd name="connsiteX28" fmla="*/ 4369718 w 4381009"/>
              <a:gd name="connsiteY28" fmla="*/ 3489587 h 5892104"/>
              <a:gd name="connsiteX29" fmla="*/ 4365170 w 4381009"/>
              <a:gd name="connsiteY29" fmla="*/ 3606423 h 5892104"/>
              <a:gd name="connsiteX30" fmla="*/ 4360309 w 4381009"/>
              <a:gd name="connsiteY30" fmla="*/ 3721443 h 5892104"/>
              <a:gd name="connsiteX31" fmla="*/ 4355918 w 4381009"/>
              <a:gd name="connsiteY31" fmla="*/ 3834041 h 5892104"/>
              <a:gd name="connsiteX32" fmla="*/ 4343529 w 4381009"/>
              <a:gd name="connsiteY32" fmla="*/ 4053789 h 5892104"/>
              <a:gd name="connsiteX33" fmla="*/ 4330356 w 4381009"/>
              <a:gd name="connsiteY33" fmla="*/ 4264457 h 5892104"/>
              <a:gd name="connsiteX34" fmla="*/ 4316556 w 4381009"/>
              <a:gd name="connsiteY34" fmla="*/ 4466650 h 5892104"/>
              <a:gd name="connsiteX35" fmla="*/ 4301344 w 4381009"/>
              <a:gd name="connsiteY35" fmla="*/ 4657946 h 5892104"/>
              <a:gd name="connsiteX36" fmla="*/ 4285506 w 4381009"/>
              <a:gd name="connsiteY36" fmla="*/ 4840767 h 5892104"/>
              <a:gd name="connsiteX37" fmla="*/ 4268412 w 4381009"/>
              <a:gd name="connsiteY37" fmla="*/ 5010269 h 5892104"/>
              <a:gd name="connsiteX38" fmla="*/ 4251633 w 4381009"/>
              <a:gd name="connsiteY38" fmla="*/ 5169481 h 5892104"/>
              <a:gd name="connsiteX39" fmla="*/ 4234853 w 4381009"/>
              <a:gd name="connsiteY39" fmla="*/ 5315980 h 5892104"/>
              <a:gd name="connsiteX40" fmla="*/ 4219014 w 4381009"/>
              <a:gd name="connsiteY40" fmla="*/ 5450371 h 5892104"/>
              <a:gd name="connsiteX41" fmla="*/ 4203959 w 4381009"/>
              <a:gd name="connsiteY41" fmla="*/ 5569628 h 5892104"/>
              <a:gd name="connsiteX42" fmla="*/ 4189689 w 4381009"/>
              <a:gd name="connsiteY42" fmla="*/ 5677384 h 5892104"/>
              <a:gd name="connsiteX43" fmla="*/ 4177770 w 4381009"/>
              <a:gd name="connsiteY43" fmla="*/ 5768189 h 5892104"/>
              <a:gd name="connsiteX44" fmla="*/ 4166479 w 4381009"/>
              <a:gd name="connsiteY44" fmla="*/ 5844465 h 5892104"/>
              <a:gd name="connsiteX45" fmla="*/ 4159132 w 4381009"/>
              <a:gd name="connsiteY45" fmla="*/ 5892104 h 5892104"/>
              <a:gd name="connsiteX46" fmla="*/ 0 w 4381009"/>
              <a:gd name="connsiteY46" fmla="*/ 5892104 h 5892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4381009" h="5892104">
                <a:moveTo>
                  <a:pt x="0" y="0"/>
                </a:moveTo>
                <a:lnTo>
                  <a:pt x="4157628" y="0"/>
                </a:lnTo>
                <a:lnTo>
                  <a:pt x="4169302" y="68659"/>
                </a:lnTo>
                <a:lnTo>
                  <a:pt x="4191571" y="205472"/>
                </a:lnTo>
                <a:lnTo>
                  <a:pt x="4213368" y="342890"/>
                </a:lnTo>
                <a:lnTo>
                  <a:pt x="4232030" y="480913"/>
                </a:lnTo>
                <a:lnTo>
                  <a:pt x="4250848" y="618332"/>
                </a:lnTo>
                <a:lnTo>
                  <a:pt x="4268412" y="756355"/>
                </a:lnTo>
                <a:lnTo>
                  <a:pt x="4283467" y="892563"/>
                </a:lnTo>
                <a:lnTo>
                  <a:pt x="4297737" y="1030587"/>
                </a:lnTo>
                <a:lnTo>
                  <a:pt x="4310754" y="1168005"/>
                </a:lnTo>
                <a:lnTo>
                  <a:pt x="4322045" y="1303002"/>
                </a:lnTo>
                <a:lnTo>
                  <a:pt x="4333336" y="1439815"/>
                </a:lnTo>
                <a:lnTo>
                  <a:pt x="4342745" y="1574812"/>
                </a:lnTo>
                <a:lnTo>
                  <a:pt x="4350115" y="1709808"/>
                </a:lnTo>
                <a:lnTo>
                  <a:pt x="4357799" y="1844200"/>
                </a:lnTo>
                <a:lnTo>
                  <a:pt x="4364229" y="1977381"/>
                </a:lnTo>
                <a:lnTo>
                  <a:pt x="4368777" y="2109351"/>
                </a:lnTo>
                <a:lnTo>
                  <a:pt x="4372697" y="2241321"/>
                </a:lnTo>
                <a:lnTo>
                  <a:pt x="4376461" y="2372080"/>
                </a:lnTo>
                <a:lnTo>
                  <a:pt x="4378186" y="2501023"/>
                </a:lnTo>
                <a:lnTo>
                  <a:pt x="4380068" y="2629966"/>
                </a:lnTo>
                <a:lnTo>
                  <a:pt x="4381009" y="2757093"/>
                </a:lnTo>
                <a:lnTo>
                  <a:pt x="4380068" y="2883010"/>
                </a:lnTo>
                <a:lnTo>
                  <a:pt x="4380068" y="3007715"/>
                </a:lnTo>
                <a:lnTo>
                  <a:pt x="4378186" y="3131210"/>
                </a:lnTo>
                <a:lnTo>
                  <a:pt x="4375363" y="3252283"/>
                </a:lnTo>
                <a:lnTo>
                  <a:pt x="4372697" y="3372146"/>
                </a:lnTo>
                <a:lnTo>
                  <a:pt x="4369718" y="3489587"/>
                </a:lnTo>
                <a:lnTo>
                  <a:pt x="4365170" y="3606423"/>
                </a:lnTo>
                <a:lnTo>
                  <a:pt x="4360309" y="3721443"/>
                </a:lnTo>
                <a:lnTo>
                  <a:pt x="4355918" y="3834041"/>
                </a:lnTo>
                <a:lnTo>
                  <a:pt x="4343529" y="4053789"/>
                </a:lnTo>
                <a:lnTo>
                  <a:pt x="4330356" y="4264457"/>
                </a:lnTo>
                <a:lnTo>
                  <a:pt x="4316556" y="4466650"/>
                </a:lnTo>
                <a:lnTo>
                  <a:pt x="4301344" y="4657946"/>
                </a:lnTo>
                <a:lnTo>
                  <a:pt x="4285506" y="4840767"/>
                </a:lnTo>
                <a:lnTo>
                  <a:pt x="4268412" y="5010269"/>
                </a:lnTo>
                <a:lnTo>
                  <a:pt x="4251633" y="5169481"/>
                </a:lnTo>
                <a:lnTo>
                  <a:pt x="4234853" y="5315980"/>
                </a:lnTo>
                <a:lnTo>
                  <a:pt x="4219014" y="5450371"/>
                </a:lnTo>
                <a:lnTo>
                  <a:pt x="4203959" y="5569628"/>
                </a:lnTo>
                <a:lnTo>
                  <a:pt x="4189689" y="5677384"/>
                </a:lnTo>
                <a:lnTo>
                  <a:pt x="4177770" y="5768189"/>
                </a:lnTo>
                <a:lnTo>
                  <a:pt x="4166479" y="5844465"/>
                </a:lnTo>
                <a:lnTo>
                  <a:pt x="4159132" y="5892104"/>
                </a:lnTo>
                <a:lnTo>
                  <a:pt x="0" y="5892104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3F6B07-0071-D848-AF5A-73043B0567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3029" y="1012004"/>
            <a:ext cx="3416158" cy="4795408"/>
          </a:xfrm>
        </p:spPr>
        <p:txBody>
          <a:bodyPr>
            <a:normAutofit/>
          </a:bodyPr>
          <a:lstStyle/>
          <a:p>
            <a:r>
              <a:rPr lang="en-US" sz="4400">
                <a:solidFill>
                  <a:srgbClr val="FFFFFF"/>
                </a:solidFill>
              </a:rPr>
              <a:t>Using Antconc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E803100F-A2CA-429C-A2B5-77F268D47F9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77701838"/>
              </p:ext>
            </p:extLst>
          </p:nvPr>
        </p:nvGraphicFramePr>
        <p:xfrm>
          <a:off x="5194300" y="470924"/>
          <a:ext cx="6513604" cy="58854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52648191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shot 2019-10-16 13.43.4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7425" y="0"/>
            <a:ext cx="102155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882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shot 2019-10-16 13.43.5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6475" y="0"/>
            <a:ext cx="101774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6922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shot 2019-10-16 13.45.1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138" y="0"/>
            <a:ext cx="102441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79961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shot 2019-10-16 13.50.5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2188" y="0"/>
            <a:ext cx="102060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10337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shot 2019-10-16 13.52.2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1900" y="0"/>
            <a:ext cx="97266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4011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shot 2019-10-16 13.53.2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79650" y="0"/>
            <a:ext cx="76327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0900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shot 2019-10-16 13.54.5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49363" y="0"/>
            <a:ext cx="96916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0944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9FF99BD-075F-4761-A995-6FC574BD25E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7B21A54-9BA3-4EA9-B460-5A829ADD905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FA8F714-B9D8-488A-8CCA-E9948FF913A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6" y="643468"/>
            <a:ext cx="10905067" cy="557106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Screenshot 2019-10-16 13.14.09"/>
          <p:cNvPicPr>
            <a:picLocks noGrp="1" noChangeAspect="1"/>
          </p:cNvPicPr>
          <p:nvPr isPhoto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99"/>
          <a:stretch/>
        </p:blipFill>
        <p:spPr>
          <a:xfrm>
            <a:off x="477012" y="3017116"/>
            <a:ext cx="11238614" cy="172421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1C1CB9C-6F65-9A49-8EDA-A7C3046B2AF8}"/>
              </a:ext>
            </a:extLst>
          </p:cNvPr>
          <p:cNvSpPr/>
          <p:nvPr/>
        </p:nvSpPr>
        <p:spPr>
          <a:xfrm>
            <a:off x="954022" y="1045462"/>
            <a:ext cx="1007245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32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Install </a:t>
            </a:r>
            <a:r>
              <a:rPr lang="en-US" sz="3200" dirty="0" err="1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AntConc</a:t>
            </a:r>
            <a:endParaRPr lang="en-US" sz="3200" dirty="0">
              <a:effectLst/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+mj-lt"/>
              <a:buAutoNum type="arabicParenR"/>
            </a:pPr>
            <a:r>
              <a:rPr lang="en-US" sz="32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Go to : </a:t>
            </a:r>
            <a:r>
              <a:rPr lang="en-US" sz="32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https://www.laurenceanthony.net/software/antconc/</a:t>
            </a:r>
            <a:endParaRPr lang="en-US" sz="3200" dirty="0">
              <a:effectLst/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59183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D54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Screenshot 2019-10-16 13.14.56"/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0078" y="975597"/>
            <a:ext cx="11261373" cy="568699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D286BA9-3E60-6846-8E28-9B70BD90D11A}"/>
              </a:ext>
            </a:extLst>
          </p:cNvPr>
          <p:cNvSpPr/>
          <p:nvPr/>
        </p:nvSpPr>
        <p:spPr>
          <a:xfrm>
            <a:off x="477012" y="195411"/>
            <a:ext cx="4097867" cy="5847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2) Choose your version </a:t>
            </a:r>
            <a:endParaRPr lang="en-US" sz="3200" dirty="0">
              <a:effectLst/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53432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shot 2019-10-16 13.20.12"/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3467" y="1547876"/>
            <a:ext cx="10905066" cy="376224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059D0CB-D080-F94C-86D9-966D92C1C385}"/>
              </a:ext>
            </a:extLst>
          </p:cNvPr>
          <p:cNvSpPr/>
          <p:nvPr/>
        </p:nvSpPr>
        <p:spPr>
          <a:xfrm>
            <a:off x="510878" y="500211"/>
            <a:ext cx="4097867" cy="5847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Allows it to open</a:t>
            </a:r>
            <a:endParaRPr lang="en-US" sz="3200" dirty="0">
              <a:effectLst/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58693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7566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4D6E1EC-FA06-2C4D-A830-E1C8D46E65B1}"/>
              </a:ext>
            </a:extLst>
          </p:cNvPr>
          <p:cNvSpPr/>
          <p:nvPr/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600" kern="1200">
                <a:solidFill>
                  <a:srgbClr val="FFFFFF"/>
                </a:solidFill>
                <a:effectLst/>
                <a:latin typeface="+mj-lt"/>
                <a:ea typeface="+mj-ea"/>
                <a:cs typeface="+mj-cs"/>
              </a:rPr>
              <a:t>AntConc 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600" kern="1200">
                <a:solidFill>
                  <a:srgbClr val="FFFFFF"/>
                </a:solidFill>
                <a:effectLst/>
                <a:latin typeface="+mj-lt"/>
                <a:ea typeface="+mj-ea"/>
                <a:cs typeface="+mj-cs"/>
              </a:rPr>
              <a:t>Interface</a:t>
            </a:r>
          </a:p>
        </p:txBody>
      </p:sp>
      <p:pic>
        <p:nvPicPr>
          <p:cNvPr id="2" name="Picture 1" descr="Screenshot 2019-10-16 13.21.47"/>
          <p:cNvPicPr>
            <a:picLocks noGrp="1" noChangeAspect="1"/>
          </p:cNvPicPr>
          <p:nvPr isPhoto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50326" y="335276"/>
            <a:ext cx="8561460" cy="6150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5646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007A522-2DD9-E24C-AF64-DC66AA08BB88}"/>
              </a:ext>
            </a:extLst>
          </p:cNvPr>
          <p:cNvSpPr/>
          <p:nvPr/>
        </p:nvSpPr>
        <p:spPr>
          <a:xfrm>
            <a:off x="490537" y="648520"/>
            <a:ext cx="11210925" cy="7448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 kern="1200" dirty="0"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rPr>
              <a:t>Locate your tool bar</a:t>
            </a:r>
          </a:p>
        </p:txBody>
      </p:sp>
      <p:pic>
        <p:nvPicPr>
          <p:cNvPr id="2" name="Picture 1" descr="Screenshot 2019-10-16 13.22.12"/>
          <p:cNvPicPr>
            <a:picLocks noGrp="1" noChangeAspect="1"/>
          </p:cNvPicPr>
          <p:nvPr isPhoto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71545"/>
          <a:stretch/>
        </p:blipFill>
        <p:spPr>
          <a:xfrm>
            <a:off x="278266" y="1862850"/>
            <a:ext cx="11635468" cy="2387417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B77FC99D-A719-F64A-AE3A-69B5EECE591B}"/>
              </a:ext>
            </a:extLst>
          </p:cNvPr>
          <p:cNvSpPr/>
          <p:nvPr/>
        </p:nvSpPr>
        <p:spPr>
          <a:xfrm>
            <a:off x="168200" y="1617181"/>
            <a:ext cx="4893734" cy="736552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551177C-2707-4541-A761-537F9650E7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265" y="4495936"/>
            <a:ext cx="11635467" cy="2688584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17F6567C-0CFA-C947-84E5-87886A0FBE73}"/>
              </a:ext>
            </a:extLst>
          </p:cNvPr>
          <p:cNvSpPr/>
          <p:nvPr/>
        </p:nvSpPr>
        <p:spPr>
          <a:xfrm>
            <a:off x="-128135" y="4724814"/>
            <a:ext cx="4893734" cy="736552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1141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4953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Screenshot 2019-10-16 13.22.25"/>
          <p:cNvPicPr>
            <a:picLocks noGrp="1" noChangeAspect="1"/>
          </p:cNvPicPr>
          <p:nvPr isPhoto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72170" y="-34462"/>
            <a:ext cx="9419830" cy="689246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139A8C9-6FF6-694A-B964-95D0B8AD3828}"/>
              </a:ext>
            </a:extLst>
          </p:cNvPr>
          <p:cNvSpPr txBox="1"/>
          <p:nvPr/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Loading files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6B2D315-70B6-A649-89B9-9FA81680D180}"/>
              </a:ext>
            </a:extLst>
          </p:cNvPr>
          <p:cNvSpPr txBox="1"/>
          <p:nvPr/>
        </p:nvSpPr>
        <p:spPr>
          <a:xfrm>
            <a:off x="118534" y="1272302"/>
            <a:ext cx="2535103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Files in a folder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88B89288-9256-E44A-AC0D-9383E4CA5FEE}"/>
              </a:ext>
            </a:extLst>
          </p:cNvPr>
          <p:cNvCxnSpPr>
            <a:cxnSpLocks/>
            <a:stCxn id="4" idx="3"/>
          </p:cNvCxnSpPr>
          <p:nvPr/>
        </p:nvCxnSpPr>
        <p:spPr>
          <a:xfrm flipV="1">
            <a:off x="2653637" y="580689"/>
            <a:ext cx="1630496" cy="953223"/>
          </a:xfrm>
          <a:prstGeom prst="straightConnector1">
            <a:avLst/>
          </a:prstGeom>
          <a:ln w="38100">
            <a:solidFill>
              <a:schemeClr val="accent6">
                <a:lumMod val="50000"/>
              </a:schemeClr>
            </a:solidFill>
            <a:tailEnd type="triangle"/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AF4D0D54-DBCB-8848-990F-B0672DA98A26}"/>
              </a:ext>
            </a:extLst>
          </p:cNvPr>
          <p:cNvSpPr txBox="1"/>
          <p:nvPr/>
        </p:nvSpPr>
        <p:spPr>
          <a:xfrm>
            <a:off x="118534" y="416731"/>
            <a:ext cx="2535103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Individual files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88879350-4A1B-5149-8FA5-4F3EEF3825A4}"/>
              </a:ext>
            </a:extLst>
          </p:cNvPr>
          <p:cNvCxnSpPr>
            <a:cxnSpLocks/>
            <a:stCxn id="11" idx="3"/>
          </p:cNvCxnSpPr>
          <p:nvPr/>
        </p:nvCxnSpPr>
        <p:spPr>
          <a:xfrm flipV="1">
            <a:off x="2653637" y="387139"/>
            <a:ext cx="1630496" cy="291202"/>
          </a:xfrm>
          <a:prstGeom prst="straightConnector1">
            <a:avLst/>
          </a:prstGeom>
          <a:ln w="38100">
            <a:solidFill>
              <a:schemeClr val="accent6">
                <a:lumMod val="50000"/>
              </a:schemeClr>
            </a:solidFill>
            <a:tailEnd type="triangle"/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447111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shot 2019-10-16 13.34.55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198"/>
          <a:stretch/>
        </p:blipFill>
        <p:spPr>
          <a:xfrm>
            <a:off x="454818" y="152397"/>
            <a:ext cx="11282363" cy="6570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752588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</TotalTime>
  <Words>148</Words>
  <Application>Microsoft Office PowerPoint</Application>
  <PresentationFormat>Widescreen</PresentationFormat>
  <Paragraphs>30</Paragraphs>
  <Slides>26</Slides>
  <Notes>2</Notes>
  <HiddenSlides>11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2" baseType="lpstr">
      <vt:lpstr>Arial</vt:lpstr>
      <vt:lpstr>Calibri</vt:lpstr>
      <vt:lpstr>Calibri Light</vt:lpstr>
      <vt:lpstr>DengXian</vt:lpstr>
      <vt:lpstr>Times New Roman</vt:lpstr>
      <vt:lpstr>Office Theme</vt:lpstr>
      <vt:lpstr>AntConc Demo</vt:lpstr>
      <vt:lpstr>Using Antconc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AntConc Demo</dc:title>
  <dc:creator>Haoshan Ren</dc:creator>
  <cp:lastModifiedBy>Clark D Cunningham</cp:lastModifiedBy>
  <cp:revision>4</cp:revision>
  <dcterms:created xsi:type="dcterms:W3CDTF">2019-10-16T22:33:50Z</dcterms:created>
  <dcterms:modified xsi:type="dcterms:W3CDTF">2019-10-18T02:54:51Z</dcterms:modified>
</cp:coreProperties>
</file>